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083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7499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7992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7671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7487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284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6131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9375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8639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079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6219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C596D-C98E-4F48-8592-B721FC254B57}" type="datetimeFigureOut">
              <a:rPr lang="en-GB" smtClean="0"/>
              <a:t>27/11/2018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E16C0-F850-445E-A2A4-C799A7F35E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5182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75C40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1075" y="733425"/>
            <a:ext cx="10229850" cy="539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5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University Of The West Of Scotland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Information, Technology and Digital Services</dc:creator>
  <cp:lastModifiedBy>Information, Technology and Digital Services</cp:lastModifiedBy>
  <cp:revision>1</cp:revision>
  <dcterms:created xsi:type="dcterms:W3CDTF">2018-11-27T14:06:01Z</dcterms:created>
  <dcterms:modified xsi:type="dcterms:W3CDTF">2018-11-27T14:14:25Z</dcterms:modified>
</cp:coreProperties>
</file>

<file path=docProps/thumbnail.jpeg>
</file>